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F5EA1-5401-6E81-15EA-BF68A94A07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14CD3F-5EB8-A87A-630A-E1CBD519F0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B16E2-E785-BC04-FA99-FA5235C18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621C-1813-4306-9A7D-B99EC3A9BC78}" type="datetimeFigureOut">
              <a:rPr lang="en-CA" smtClean="0"/>
              <a:t>2023-08-14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D17381-E62E-4AB0-5701-9628144D2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4EED72-3719-E94C-D92C-D09907D43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0237-0C0D-46E3-9198-7A1FF127F18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73085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7AF93-1C41-2C9A-4F4E-6782DA099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2CC93D-60B3-F211-D85C-AE59D64259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8AE2BE-5EF6-AA8A-7873-3037C211D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621C-1813-4306-9A7D-B99EC3A9BC78}" type="datetimeFigureOut">
              <a:rPr lang="en-CA" smtClean="0"/>
              <a:t>2023-08-14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031939-FE13-2025-8D57-83EA6B278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CDCE05-B822-4250-EB0E-10A9897D8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0237-0C0D-46E3-9198-7A1FF127F18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72971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C891AD-1CDA-9EA3-5108-A2613C6ED9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E43E25-6F40-1C5D-BA43-352C15A2E2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4772E1-9E57-96E4-58F7-EC130E860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621C-1813-4306-9A7D-B99EC3A9BC78}" type="datetimeFigureOut">
              <a:rPr lang="en-CA" smtClean="0"/>
              <a:t>2023-08-14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D6542-DDC8-EB0B-699A-BFEB0D737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2F8BB3-F807-4A0D-F29F-0ED13394E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0237-0C0D-46E3-9198-7A1FF127F18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51397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5B608-2394-5A43-5730-FE282C71C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3B90C-6ABF-7607-B4C4-DFE7904671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20BDE0-B364-C501-76A1-B134955DA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621C-1813-4306-9A7D-B99EC3A9BC78}" type="datetimeFigureOut">
              <a:rPr lang="en-CA" smtClean="0"/>
              <a:t>2023-08-14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D3E903-C5CA-5BE5-E006-B43717739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97F88A-65BF-3B41-592F-D568D6E26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0237-0C0D-46E3-9198-7A1FF127F18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16211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0A80F-C750-B59D-8A50-0123ACBB8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0698A4-B1C8-4E07-679D-DFADFF6DB1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92F3F4-C059-8FF5-E82E-D864A9D05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621C-1813-4306-9A7D-B99EC3A9BC78}" type="datetimeFigureOut">
              <a:rPr lang="en-CA" smtClean="0"/>
              <a:t>2023-08-14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AE32DC-7DF9-87E9-531F-3B4D63B4E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B924F9-999D-755F-C0B4-0F4BDEEAD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0237-0C0D-46E3-9198-7A1FF127F18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7677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2D970-EDD9-CA3F-EF0F-A39C629A4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DC7177-A625-4DCD-6C34-8B03ECCD64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C6B80C-AD41-3AC5-460A-13367E94C9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2D7BB1-49DA-BC9F-BFA6-8712E9435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621C-1813-4306-9A7D-B99EC3A9BC78}" type="datetimeFigureOut">
              <a:rPr lang="en-CA" smtClean="0"/>
              <a:t>2023-08-14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E055EE-560E-B533-BAFD-21DD21EEA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2EF43F-F562-F373-1FE3-56F11A5E8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0237-0C0D-46E3-9198-7A1FF127F18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61318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CFAE0-FF43-48C5-25E8-B40F923C5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4CC24E-6063-D531-FCC3-20B2E940FA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61A329-3ADF-7524-97EE-654B7C03B4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D935C0-7385-07F9-D0FB-2448D40A95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F124A8-75F2-B6EB-77EB-7A88AEBA97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348EC8-7872-A103-41D1-F5349AEEE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621C-1813-4306-9A7D-B99EC3A9BC78}" type="datetimeFigureOut">
              <a:rPr lang="en-CA" smtClean="0"/>
              <a:t>2023-08-14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3D39-80BC-EFEB-F5B4-8E345023E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B683A1-4C2F-2ADB-4842-2E9A7EE48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0237-0C0D-46E3-9198-7A1FF127F18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1431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8657C-9880-BD77-011B-6CA680986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2F7480-299A-AAA7-07E7-7A59CE43E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621C-1813-4306-9A7D-B99EC3A9BC78}" type="datetimeFigureOut">
              <a:rPr lang="en-CA" smtClean="0"/>
              <a:t>2023-08-14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8014B7-A222-D19E-B09C-28CC10231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A9528B-0A3F-465A-A4CC-EA3888E20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0237-0C0D-46E3-9198-7A1FF127F18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42384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3092A9-078D-227A-FB97-1404F6389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621C-1813-4306-9A7D-B99EC3A9BC78}" type="datetimeFigureOut">
              <a:rPr lang="en-CA" smtClean="0"/>
              <a:t>2023-08-14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ABD6EF-1664-3F83-C4BF-AC56113E0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2AF053-F0B5-E8F7-ECCF-DEA60ABC5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0237-0C0D-46E3-9198-7A1FF127F18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23701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7F00F-FDA5-2DE2-16F2-CBBD03E51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3BBCBA-F617-1F3D-401B-D0A460E5F0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56F5C5-0826-2957-FBE7-212604B569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202DAC-C125-5392-4CB5-A30409327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621C-1813-4306-9A7D-B99EC3A9BC78}" type="datetimeFigureOut">
              <a:rPr lang="en-CA" smtClean="0"/>
              <a:t>2023-08-14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205987-1986-7478-D47A-68F1B57AE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BDD5C9-A2E3-B817-663C-26C5D1D83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0237-0C0D-46E3-9198-7A1FF127F18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9252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077F0-2D2D-2667-0265-DF461CAE8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CFAB60-A637-D58C-3BB5-A791ADCF5E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DF65F7-01A6-0E0A-57D8-08FF6F53EE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F22B41-0C29-4128-AC28-1E1329AF2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621C-1813-4306-9A7D-B99EC3A9BC78}" type="datetimeFigureOut">
              <a:rPr lang="en-CA" smtClean="0"/>
              <a:t>2023-08-14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AC4305-2688-2779-E18E-709528E2A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804CBF-35EB-2032-3880-5AB647941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0237-0C0D-46E3-9198-7A1FF127F18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9213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E7EF56-DE84-F988-43D7-9E40E3FA8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868FF7-AEA6-2211-F246-062AF2AE24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7F373E-1178-E119-7399-AAE067147B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4621C-1813-4306-9A7D-B99EC3A9BC78}" type="datetimeFigureOut">
              <a:rPr lang="en-CA" smtClean="0"/>
              <a:t>2023-08-14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E26A4F-DEFF-58D1-E00E-7AB279AE3D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ECCBDB-B4E7-AB34-A028-E482A24B87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00237-0C0D-46E3-9198-7A1FF127F18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86974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6778C-AE86-444D-98A3-EE0BD39A7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495" y="-161540"/>
            <a:ext cx="10515600" cy="1325563"/>
          </a:xfrm>
        </p:spPr>
        <p:txBody>
          <a:bodyPr/>
          <a:lstStyle/>
          <a:p>
            <a:r>
              <a:rPr lang="en-US" dirty="0"/>
              <a:t>Theory of Action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937FF5-5584-42EF-A365-35DD682C3BFD}"/>
              </a:ext>
            </a:extLst>
          </p:cNvPr>
          <p:cNvSpPr txBox="1"/>
          <p:nvPr/>
        </p:nvSpPr>
        <p:spPr>
          <a:xfrm>
            <a:off x="4488873" y="42673"/>
            <a:ext cx="7564582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762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Where we are: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>
              <a:solidFill>
                <a:srgbClr val="C00000"/>
              </a:solidFill>
              <a:latin typeface="Calibri" panose="020F050202020403020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F087A0-9D8F-416B-A964-255A4BC01C71}"/>
              </a:ext>
            </a:extLst>
          </p:cNvPr>
          <p:cNvSpPr txBox="1"/>
          <p:nvPr/>
        </p:nvSpPr>
        <p:spPr>
          <a:xfrm>
            <a:off x="292491" y="1158138"/>
            <a:ext cx="11228949" cy="28623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>
              <a:solidFill>
                <a:srgbClr val="C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>
              <a:solidFill>
                <a:srgbClr val="C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>
              <a:solidFill>
                <a:srgbClr val="C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>
              <a:solidFill>
                <a:srgbClr val="C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>
              <a:solidFill>
                <a:srgbClr val="C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>
              <a:solidFill>
                <a:srgbClr val="C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>
              <a:solidFill>
                <a:srgbClr val="C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rgbClr val="C00000"/>
                </a:solidFill>
                <a:latin typeface="Calibri" panose="020F0502020204030204"/>
              </a:rPr>
              <a:t>        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3A0C89-2E6E-443D-8319-46F9C33839C9}"/>
              </a:ext>
            </a:extLst>
          </p:cNvPr>
          <p:cNvSpPr txBox="1"/>
          <p:nvPr/>
        </p:nvSpPr>
        <p:spPr>
          <a:xfrm>
            <a:off x="847897" y="4149472"/>
            <a:ext cx="10922925" cy="10156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>
              <a:solidFill>
                <a:srgbClr val="C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43E7F0-ED25-4011-ADF8-55CA57A2D50B}"/>
              </a:ext>
            </a:extLst>
          </p:cNvPr>
          <p:cNvSpPr txBox="1"/>
          <p:nvPr/>
        </p:nvSpPr>
        <p:spPr>
          <a:xfrm>
            <a:off x="1374157" y="5340138"/>
            <a:ext cx="10679298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because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>
              <a:solidFill>
                <a:srgbClr val="C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5504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11</Words>
  <Application>Microsoft Macintosh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Theory of Action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Santiago Rincon-Gallardo</dc:creator>
  <cp:lastModifiedBy>Val Olekshy</cp:lastModifiedBy>
  <cp:revision>4</cp:revision>
  <dcterms:created xsi:type="dcterms:W3CDTF">2023-08-14T09:22:42Z</dcterms:created>
  <dcterms:modified xsi:type="dcterms:W3CDTF">2023-08-14T21:19:58Z</dcterms:modified>
</cp:coreProperties>
</file>